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3" r:id="rId2"/>
  </p:sldIdLst>
  <p:sldSz cx="9144000" cy="6858000" type="screen4x3"/>
  <p:notesSz cx="7315200" cy="9601200"/>
  <p:defaultTextStyle>
    <a:defPPr>
      <a:defRPr lang="de-DE"/>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25" d="100"/>
          <a:sy n="125" d="100"/>
        </p:scale>
        <p:origin x="-1272" y="504"/>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de-DE" smtClean="0"/>
              <a:t>Titelmasterformat durch Klicken bearbeiten</a:t>
            </a:r>
            <a:endParaRPr lang="de-DE"/>
          </a:p>
        </p:txBody>
      </p:sp>
      <p:sp>
        <p:nvSpPr>
          <p:cNvPr id="3" name="Untertitel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de-DE" smtClean="0"/>
              <a:t>Formatvorlage des Untertitelmasters durch Klicken bearbeiten</a:t>
            </a:r>
            <a:endParaRPr lang="de-DE"/>
          </a:p>
        </p:txBody>
      </p:sp>
      <p:sp>
        <p:nvSpPr>
          <p:cNvPr id="4" name="Rectangle 4"/>
          <p:cNvSpPr>
            <a:spLocks noGrp="1" noChangeArrowheads="1"/>
          </p:cNvSpPr>
          <p:nvPr>
            <p:ph type="dt" sz="half" idx="10"/>
          </p:nvPr>
        </p:nvSpPr>
        <p:spPr>
          <a:ln/>
        </p:spPr>
        <p:txBody>
          <a:bodyPr/>
          <a:lstStyle>
            <a:lvl1pPr>
              <a:defRPr/>
            </a:lvl1pPr>
          </a:lstStyle>
          <a:p>
            <a:pPr>
              <a:defRPr/>
            </a:pPr>
            <a:endParaRPr lang="de-DE"/>
          </a:p>
        </p:txBody>
      </p:sp>
      <p:sp>
        <p:nvSpPr>
          <p:cNvPr id="5" name="Rectangle 5"/>
          <p:cNvSpPr>
            <a:spLocks noGrp="1" noChangeArrowheads="1"/>
          </p:cNvSpPr>
          <p:nvPr>
            <p:ph type="ftr" sz="quarter" idx="11"/>
          </p:nvPr>
        </p:nvSpPr>
        <p:spPr>
          <a:ln/>
        </p:spPr>
        <p:txBody>
          <a:bodyPr/>
          <a:lstStyle>
            <a:lvl1pPr>
              <a:defRPr/>
            </a:lvl1pPr>
          </a:lstStyle>
          <a:p>
            <a:pPr>
              <a:defRPr/>
            </a:pPr>
            <a:endParaRPr lang="de-DE"/>
          </a:p>
        </p:txBody>
      </p:sp>
      <p:sp>
        <p:nvSpPr>
          <p:cNvPr id="6" name="Rectangle 6"/>
          <p:cNvSpPr>
            <a:spLocks noGrp="1" noChangeArrowheads="1"/>
          </p:cNvSpPr>
          <p:nvPr>
            <p:ph type="sldNum" sz="quarter" idx="12"/>
          </p:nvPr>
        </p:nvSpPr>
        <p:spPr>
          <a:ln/>
        </p:spPr>
        <p:txBody>
          <a:bodyPr/>
          <a:lstStyle>
            <a:lvl1pPr>
              <a:defRPr/>
            </a:lvl1pPr>
          </a:lstStyle>
          <a:p>
            <a:pPr>
              <a:defRPr/>
            </a:pPr>
            <a:fld id="{490C7BF9-88A0-4A70-8451-A00A8B5C9696}" type="slidenum">
              <a:rPr lang="de-DE"/>
              <a:pPr>
                <a:defRPr/>
              </a:pPr>
              <a:t>‹Nr.›</a:t>
            </a:fld>
            <a:endParaRPr lang="de-DE"/>
          </a:p>
        </p:txBody>
      </p:sp>
    </p:spTree>
    <p:extLst>
      <p:ext uri="{BB962C8B-B14F-4D97-AF65-F5344CB8AC3E}">
        <p14:creationId xmlns:p14="http://schemas.microsoft.com/office/powerpoint/2010/main" val="10262418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Vertikaler Textplatzhalter 2"/>
          <p:cNvSpPr>
            <a:spLocks noGrp="1"/>
          </p:cNvSpPr>
          <p:nvPr>
            <p:ph type="body" orient="vert" idx="1"/>
          </p:nvPr>
        </p:nvSpPr>
        <p:spPr/>
        <p:txBody>
          <a:bodyPr vert="eaVert"/>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Rectangle 4"/>
          <p:cNvSpPr>
            <a:spLocks noGrp="1" noChangeArrowheads="1"/>
          </p:cNvSpPr>
          <p:nvPr>
            <p:ph type="dt" sz="half" idx="10"/>
          </p:nvPr>
        </p:nvSpPr>
        <p:spPr>
          <a:ln/>
        </p:spPr>
        <p:txBody>
          <a:bodyPr/>
          <a:lstStyle>
            <a:lvl1pPr>
              <a:defRPr/>
            </a:lvl1pPr>
          </a:lstStyle>
          <a:p>
            <a:pPr>
              <a:defRPr/>
            </a:pPr>
            <a:endParaRPr lang="de-DE"/>
          </a:p>
        </p:txBody>
      </p:sp>
      <p:sp>
        <p:nvSpPr>
          <p:cNvPr id="5" name="Rectangle 5"/>
          <p:cNvSpPr>
            <a:spLocks noGrp="1" noChangeArrowheads="1"/>
          </p:cNvSpPr>
          <p:nvPr>
            <p:ph type="ftr" sz="quarter" idx="11"/>
          </p:nvPr>
        </p:nvSpPr>
        <p:spPr>
          <a:ln/>
        </p:spPr>
        <p:txBody>
          <a:bodyPr/>
          <a:lstStyle>
            <a:lvl1pPr>
              <a:defRPr/>
            </a:lvl1pPr>
          </a:lstStyle>
          <a:p>
            <a:pPr>
              <a:defRPr/>
            </a:pPr>
            <a:endParaRPr lang="de-DE"/>
          </a:p>
        </p:txBody>
      </p:sp>
      <p:sp>
        <p:nvSpPr>
          <p:cNvPr id="6" name="Rectangle 6"/>
          <p:cNvSpPr>
            <a:spLocks noGrp="1" noChangeArrowheads="1"/>
          </p:cNvSpPr>
          <p:nvPr>
            <p:ph type="sldNum" sz="quarter" idx="12"/>
          </p:nvPr>
        </p:nvSpPr>
        <p:spPr>
          <a:ln/>
        </p:spPr>
        <p:txBody>
          <a:bodyPr/>
          <a:lstStyle>
            <a:lvl1pPr>
              <a:defRPr/>
            </a:lvl1pPr>
          </a:lstStyle>
          <a:p>
            <a:pPr>
              <a:defRPr/>
            </a:pPr>
            <a:fld id="{E398E525-7201-4B63-BA3F-0C3DFA7E7118}" type="slidenum">
              <a:rPr lang="de-DE"/>
              <a:pPr>
                <a:defRPr/>
              </a:pPr>
              <a:t>‹Nr.›</a:t>
            </a:fld>
            <a:endParaRPr lang="de-DE"/>
          </a:p>
        </p:txBody>
      </p:sp>
    </p:spTree>
    <p:extLst>
      <p:ext uri="{BB962C8B-B14F-4D97-AF65-F5344CB8AC3E}">
        <p14:creationId xmlns:p14="http://schemas.microsoft.com/office/powerpoint/2010/main" val="62182125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4638"/>
            <a:ext cx="2057400" cy="5851525"/>
          </a:xfrm>
        </p:spPr>
        <p:txBody>
          <a:bodyPr vert="eaVert"/>
          <a:lstStyle/>
          <a:p>
            <a:r>
              <a:rPr lang="de-DE" smtClean="0"/>
              <a:t>Titelmasterformat durch Klicken bearbeiten</a:t>
            </a:r>
            <a:endParaRPr lang="de-DE"/>
          </a:p>
        </p:txBody>
      </p:sp>
      <p:sp>
        <p:nvSpPr>
          <p:cNvPr id="3" name="Vertikaler Textplatzhalter 2"/>
          <p:cNvSpPr>
            <a:spLocks noGrp="1"/>
          </p:cNvSpPr>
          <p:nvPr>
            <p:ph type="body" orient="vert" idx="1"/>
          </p:nvPr>
        </p:nvSpPr>
        <p:spPr>
          <a:xfrm>
            <a:off x="457200" y="274638"/>
            <a:ext cx="6019800" cy="5851525"/>
          </a:xfrm>
        </p:spPr>
        <p:txBody>
          <a:bodyPr vert="eaVert"/>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Rectangle 4"/>
          <p:cNvSpPr>
            <a:spLocks noGrp="1" noChangeArrowheads="1"/>
          </p:cNvSpPr>
          <p:nvPr>
            <p:ph type="dt" sz="half" idx="10"/>
          </p:nvPr>
        </p:nvSpPr>
        <p:spPr>
          <a:ln/>
        </p:spPr>
        <p:txBody>
          <a:bodyPr/>
          <a:lstStyle>
            <a:lvl1pPr>
              <a:defRPr/>
            </a:lvl1pPr>
          </a:lstStyle>
          <a:p>
            <a:pPr>
              <a:defRPr/>
            </a:pPr>
            <a:endParaRPr lang="de-DE"/>
          </a:p>
        </p:txBody>
      </p:sp>
      <p:sp>
        <p:nvSpPr>
          <p:cNvPr id="5" name="Rectangle 5"/>
          <p:cNvSpPr>
            <a:spLocks noGrp="1" noChangeArrowheads="1"/>
          </p:cNvSpPr>
          <p:nvPr>
            <p:ph type="ftr" sz="quarter" idx="11"/>
          </p:nvPr>
        </p:nvSpPr>
        <p:spPr>
          <a:ln/>
        </p:spPr>
        <p:txBody>
          <a:bodyPr/>
          <a:lstStyle>
            <a:lvl1pPr>
              <a:defRPr/>
            </a:lvl1pPr>
          </a:lstStyle>
          <a:p>
            <a:pPr>
              <a:defRPr/>
            </a:pPr>
            <a:endParaRPr lang="de-DE"/>
          </a:p>
        </p:txBody>
      </p:sp>
      <p:sp>
        <p:nvSpPr>
          <p:cNvPr id="6" name="Rectangle 6"/>
          <p:cNvSpPr>
            <a:spLocks noGrp="1" noChangeArrowheads="1"/>
          </p:cNvSpPr>
          <p:nvPr>
            <p:ph type="sldNum" sz="quarter" idx="12"/>
          </p:nvPr>
        </p:nvSpPr>
        <p:spPr>
          <a:ln/>
        </p:spPr>
        <p:txBody>
          <a:bodyPr/>
          <a:lstStyle>
            <a:lvl1pPr>
              <a:defRPr/>
            </a:lvl1pPr>
          </a:lstStyle>
          <a:p>
            <a:pPr>
              <a:defRPr/>
            </a:pPr>
            <a:fld id="{D722D38F-0298-4CF1-9E9B-E30CEF9CEE92}" type="slidenum">
              <a:rPr lang="de-DE"/>
              <a:pPr>
                <a:defRPr/>
              </a:pPr>
              <a:t>‹Nr.›</a:t>
            </a:fld>
            <a:endParaRPr lang="de-DE"/>
          </a:p>
        </p:txBody>
      </p:sp>
    </p:spTree>
    <p:extLst>
      <p:ext uri="{BB962C8B-B14F-4D97-AF65-F5344CB8AC3E}">
        <p14:creationId xmlns:p14="http://schemas.microsoft.com/office/powerpoint/2010/main" val="30115017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idx="1"/>
          </p:nvPr>
        </p:nvSpPr>
        <p:spPr/>
        <p:txBody>
          <a:body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Rectangle 4"/>
          <p:cNvSpPr>
            <a:spLocks noGrp="1" noChangeArrowheads="1"/>
          </p:cNvSpPr>
          <p:nvPr>
            <p:ph type="dt" sz="half" idx="10"/>
          </p:nvPr>
        </p:nvSpPr>
        <p:spPr>
          <a:ln/>
        </p:spPr>
        <p:txBody>
          <a:bodyPr/>
          <a:lstStyle>
            <a:lvl1pPr>
              <a:defRPr/>
            </a:lvl1pPr>
          </a:lstStyle>
          <a:p>
            <a:pPr>
              <a:defRPr/>
            </a:pPr>
            <a:endParaRPr lang="de-DE"/>
          </a:p>
        </p:txBody>
      </p:sp>
      <p:sp>
        <p:nvSpPr>
          <p:cNvPr id="5" name="Rectangle 5"/>
          <p:cNvSpPr>
            <a:spLocks noGrp="1" noChangeArrowheads="1"/>
          </p:cNvSpPr>
          <p:nvPr>
            <p:ph type="ftr" sz="quarter" idx="11"/>
          </p:nvPr>
        </p:nvSpPr>
        <p:spPr>
          <a:ln/>
        </p:spPr>
        <p:txBody>
          <a:bodyPr/>
          <a:lstStyle>
            <a:lvl1pPr>
              <a:defRPr/>
            </a:lvl1pPr>
          </a:lstStyle>
          <a:p>
            <a:pPr>
              <a:defRPr/>
            </a:pPr>
            <a:endParaRPr lang="de-DE"/>
          </a:p>
        </p:txBody>
      </p:sp>
      <p:sp>
        <p:nvSpPr>
          <p:cNvPr id="6" name="Rectangle 6"/>
          <p:cNvSpPr>
            <a:spLocks noGrp="1" noChangeArrowheads="1"/>
          </p:cNvSpPr>
          <p:nvPr>
            <p:ph type="sldNum" sz="quarter" idx="12"/>
          </p:nvPr>
        </p:nvSpPr>
        <p:spPr>
          <a:ln/>
        </p:spPr>
        <p:txBody>
          <a:bodyPr/>
          <a:lstStyle>
            <a:lvl1pPr>
              <a:defRPr/>
            </a:lvl1pPr>
          </a:lstStyle>
          <a:p>
            <a:pPr>
              <a:defRPr/>
            </a:pPr>
            <a:fld id="{6866DC61-684B-4E26-9FDF-A897D85178FD}" type="slidenum">
              <a:rPr lang="de-DE"/>
              <a:pPr>
                <a:defRPr/>
              </a:pPr>
              <a:t>‹Nr.›</a:t>
            </a:fld>
            <a:endParaRPr lang="de-DE"/>
          </a:p>
        </p:txBody>
      </p:sp>
    </p:spTree>
    <p:extLst>
      <p:ext uri="{BB962C8B-B14F-4D97-AF65-F5344CB8AC3E}">
        <p14:creationId xmlns:p14="http://schemas.microsoft.com/office/powerpoint/2010/main" val="290051869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de-DE" smtClean="0"/>
              <a:t>Titelmasterformat durch Klicken bearbeiten</a:t>
            </a:r>
            <a:endParaRPr lang="de-DE"/>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smtClean="0"/>
              <a:t>Textmasterformat bearbeiten</a:t>
            </a:r>
          </a:p>
        </p:txBody>
      </p:sp>
      <p:sp>
        <p:nvSpPr>
          <p:cNvPr id="4" name="Rectangle 4"/>
          <p:cNvSpPr>
            <a:spLocks noGrp="1" noChangeArrowheads="1"/>
          </p:cNvSpPr>
          <p:nvPr>
            <p:ph type="dt" sz="half" idx="10"/>
          </p:nvPr>
        </p:nvSpPr>
        <p:spPr>
          <a:ln/>
        </p:spPr>
        <p:txBody>
          <a:bodyPr/>
          <a:lstStyle>
            <a:lvl1pPr>
              <a:defRPr/>
            </a:lvl1pPr>
          </a:lstStyle>
          <a:p>
            <a:pPr>
              <a:defRPr/>
            </a:pPr>
            <a:endParaRPr lang="de-DE"/>
          </a:p>
        </p:txBody>
      </p:sp>
      <p:sp>
        <p:nvSpPr>
          <p:cNvPr id="5" name="Rectangle 5"/>
          <p:cNvSpPr>
            <a:spLocks noGrp="1" noChangeArrowheads="1"/>
          </p:cNvSpPr>
          <p:nvPr>
            <p:ph type="ftr" sz="quarter" idx="11"/>
          </p:nvPr>
        </p:nvSpPr>
        <p:spPr>
          <a:ln/>
        </p:spPr>
        <p:txBody>
          <a:bodyPr/>
          <a:lstStyle>
            <a:lvl1pPr>
              <a:defRPr/>
            </a:lvl1pPr>
          </a:lstStyle>
          <a:p>
            <a:pPr>
              <a:defRPr/>
            </a:pPr>
            <a:endParaRPr lang="de-DE"/>
          </a:p>
        </p:txBody>
      </p:sp>
      <p:sp>
        <p:nvSpPr>
          <p:cNvPr id="6" name="Rectangle 6"/>
          <p:cNvSpPr>
            <a:spLocks noGrp="1" noChangeArrowheads="1"/>
          </p:cNvSpPr>
          <p:nvPr>
            <p:ph type="sldNum" sz="quarter" idx="12"/>
          </p:nvPr>
        </p:nvSpPr>
        <p:spPr>
          <a:ln/>
        </p:spPr>
        <p:txBody>
          <a:bodyPr/>
          <a:lstStyle>
            <a:lvl1pPr>
              <a:defRPr/>
            </a:lvl1pPr>
          </a:lstStyle>
          <a:p>
            <a:pPr>
              <a:defRPr/>
            </a:pPr>
            <a:fld id="{49B70CE2-C500-4EAE-A28B-A9EE71141125}" type="slidenum">
              <a:rPr lang="de-DE"/>
              <a:pPr>
                <a:defRPr/>
              </a:pPr>
              <a:t>‹Nr.›</a:t>
            </a:fld>
            <a:endParaRPr lang="de-DE"/>
          </a:p>
        </p:txBody>
      </p:sp>
    </p:spTree>
    <p:extLst>
      <p:ext uri="{BB962C8B-B14F-4D97-AF65-F5344CB8AC3E}">
        <p14:creationId xmlns:p14="http://schemas.microsoft.com/office/powerpoint/2010/main" val="31235033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Inhaltsplatzhalt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Rectangle 4"/>
          <p:cNvSpPr>
            <a:spLocks noGrp="1" noChangeArrowheads="1"/>
          </p:cNvSpPr>
          <p:nvPr>
            <p:ph type="dt" sz="half" idx="10"/>
          </p:nvPr>
        </p:nvSpPr>
        <p:spPr>
          <a:ln/>
        </p:spPr>
        <p:txBody>
          <a:bodyPr/>
          <a:lstStyle>
            <a:lvl1pPr>
              <a:defRPr/>
            </a:lvl1pPr>
          </a:lstStyle>
          <a:p>
            <a:pPr>
              <a:defRPr/>
            </a:pPr>
            <a:endParaRPr lang="de-DE"/>
          </a:p>
        </p:txBody>
      </p:sp>
      <p:sp>
        <p:nvSpPr>
          <p:cNvPr id="6" name="Rectangle 5"/>
          <p:cNvSpPr>
            <a:spLocks noGrp="1" noChangeArrowheads="1"/>
          </p:cNvSpPr>
          <p:nvPr>
            <p:ph type="ftr" sz="quarter" idx="11"/>
          </p:nvPr>
        </p:nvSpPr>
        <p:spPr>
          <a:ln/>
        </p:spPr>
        <p:txBody>
          <a:bodyPr/>
          <a:lstStyle>
            <a:lvl1pPr>
              <a:defRPr/>
            </a:lvl1pPr>
          </a:lstStyle>
          <a:p>
            <a:pPr>
              <a:defRPr/>
            </a:pPr>
            <a:endParaRPr lang="de-DE"/>
          </a:p>
        </p:txBody>
      </p:sp>
      <p:sp>
        <p:nvSpPr>
          <p:cNvPr id="7" name="Rectangle 6"/>
          <p:cNvSpPr>
            <a:spLocks noGrp="1" noChangeArrowheads="1"/>
          </p:cNvSpPr>
          <p:nvPr>
            <p:ph type="sldNum" sz="quarter" idx="12"/>
          </p:nvPr>
        </p:nvSpPr>
        <p:spPr>
          <a:ln/>
        </p:spPr>
        <p:txBody>
          <a:bodyPr/>
          <a:lstStyle>
            <a:lvl1pPr>
              <a:defRPr/>
            </a:lvl1pPr>
          </a:lstStyle>
          <a:p>
            <a:pPr>
              <a:defRPr/>
            </a:pPr>
            <a:fld id="{F2016A08-7D50-40DF-A805-28BBE52EDC65}" type="slidenum">
              <a:rPr lang="de-DE"/>
              <a:pPr>
                <a:defRPr/>
              </a:pPr>
              <a:t>‹Nr.›</a:t>
            </a:fld>
            <a:endParaRPr lang="de-DE"/>
          </a:p>
        </p:txBody>
      </p:sp>
    </p:spTree>
    <p:extLst>
      <p:ext uri="{BB962C8B-B14F-4D97-AF65-F5344CB8AC3E}">
        <p14:creationId xmlns:p14="http://schemas.microsoft.com/office/powerpoint/2010/main" val="4013999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de-DE" smtClean="0"/>
              <a:t>Titelmasterformat durch Klicken bearbeiten</a:t>
            </a:r>
            <a:endParaRPr lang="de-DE"/>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7" name="Rectangle 4"/>
          <p:cNvSpPr>
            <a:spLocks noGrp="1" noChangeArrowheads="1"/>
          </p:cNvSpPr>
          <p:nvPr>
            <p:ph type="dt" sz="half" idx="10"/>
          </p:nvPr>
        </p:nvSpPr>
        <p:spPr>
          <a:ln/>
        </p:spPr>
        <p:txBody>
          <a:bodyPr/>
          <a:lstStyle>
            <a:lvl1pPr>
              <a:defRPr/>
            </a:lvl1pPr>
          </a:lstStyle>
          <a:p>
            <a:pPr>
              <a:defRPr/>
            </a:pPr>
            <a:endParaRPr lang="de-DE"/>
          </a:p>
        </p:txBody>
      </p:sp>
      <p:sp>
        <p:nvSpPr>
          <p:cNvPr id="8" name="Rectangle 5"/>
          <p:cNvSpPr>
            <a:spLocks noGrp="1" noChangeArrowheads="1"/>
          </p:cNvSpPr>
          <p:nvPr>
            <p:ph type="ftr" sz="quarter" idx="11"/>
          </p:nvPr>
        </p:nvSpPr>
        <p:spPr>
          <a:ln/>
        </p:spPr>
        <p:txBody>
          <a:bodyPr/>
          <a:lstStyle>
            <a:lvl1pPr>
              <a:defRPr/>
            </a:lvl1pPr>
          </a:lstStyle>
          <a:p>
            <a:pPr>
              <a:defRPr/>
            </a:pPr>
            <a:endParaRPr lang="de-DE"/>
          </a:p>
        </p:txBody>
      </p:sp>
      <p:sp>
        <p:nvSpPr>
          <p:cNvPr id="9" name="Rectangle 6"/>
          <p:cNvSpPr>
            <a:spLocks noGrp="1" noChangeArrowheads="1"/>
          </p:cNvSpPr>
          <p:nvPr>
            <p:ph type="sldNum" sz="quarter" idx="12"/>
          </p:nvPr>
        </p:nvSpPr>
        <p:spPr>
          <a:ln/>
        </p:spPr>
        <p:txBody>
          <a:bodyPr/>
          <a:lstStyle>
            <a:lvl1pPr>
              <a:defRPr/>
            </a:lvl1pPr>
          </a:lstStyle>
          <a:p>
            <a:pPr>
              <a:defRPr/>
            </a:pPr>
            <a:fld id="{D2DC221F-867F-486D-8331-992D551B0DC4}" type="slidenum">
              <a:rPr lang="de-DE"/>
              <a:pPr>
                <a:defRPr/>
              </a:pPr>
              <a:t>‹Nr.›</a:t>
            </a:fld>
            <a:endParaRPr lang="de-DE"/>
          </a:p>
        </p:txBody>
      </p:sp>
    </p:spTree>
    <p:extLst>
      <p:ext uri="{BB962C8B-B14F-4D97-AF65-F5344CB8AC3E}">
        <p14:creationId xmlns:p14="http://schemas.microsoft.com/office/powerpoint/2010/main" val="185154845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Rectangle 4"/>
          <p:cNvSpPr>
            <a:spLocks noGrp="1" noChangeArrowheads="1"/>
          </p:cNvSpPr>
          <p:nvPr>
            <p:ph type="dt" sz="half" idx="10"/>
          </p:nvPr>
        </p:nvSpPr>
        <p:spPr>
          <a:ln/>
        </p:spPr>
        <p:txBody>
          <a:bodyPr/>
          <a:lstStyle>
            <a:lvl1pPr>
              <a:defRPr/>
            </a:lvl1pPr>
          </a:lstStyle>
          <a:p>
            <a:pPr>
              <a:defRPr/>
            </a:pPr>
            <a:endParaRPr lang="de-DE"/>
          </a:p>
        </p:txBody>
      </p:sp>
      <p:sp>
        <p:nvSpPr>
          <p:cNvPr id="4" name="Rectangle 5"/>
          <p:cNvSpPr>
            <a:spLocks noGrp="1" noChangeArrowheads="1"/>
          </p:cNvSpPr>
          <p:nvPr>
            <p:ph type="ftr" sz="quarter" idx="11"/>
          </p:nvPr>
        </p:nvSpPr>
        <p:spPr>
          <a:ln/>
        </p:spPr>
        <p:txBody>
          <a:bodyPr/>
          <a:lstStyle>
            <a:lvl1pPr>
              <a:defRPr/>
            </a:lvl1pPr>
          </a:lstStyle>
          <a:p>
            <a:pPr>
              <a:defRPr/>
            </a:pPr>
            <a:endParaRPr lang="de-DE"/>
          </a:p>
        </p:txBody>
      </p:sp>
      <p:sp>
        <p:nvSpPr>
          <p:cNvPr id="5" name="Rectangle 6"/>
          <p:cNvSpPr>
            <a:spLocks noGrp="1" noChangeArrowheads="1"/>
          </p:cNvSpPr>
          <p:nvPr>
            <p:ph type="sldNum" sz="quarter" idx="12"/>
          </p:nvPr>
        </p:nvSpPr>
        <p:spPr>
          <a:ln/>
        </p:spPr>
        <p:txBody>
          <a:bodyPr/>
          <a:lstStyle>
            <a:lvl1pPr>
              <a:defRPr/>
            </a:lvl1pPr>
          </a:lstStyle>
          <a:p>
            <a:pPr>
              <a:defRPr/>
            </a:pPr>
            <a:fld id="{7EE094D9-753E-4CA2-8FD0-4C31ACAB83E6}" type="slidenum">
              <a:rPr lang="de-DE"/>
              <a:pPr>
                <a:defRPr/>
              </a:pPr>
              <a:t>‹Nr.›</a:t>
            </a:fld>
            <a:endParaRPr lang="de-DE"/>
          </a:p>
        </p:txBody>
      </p:sp>
    </p:spTree>
    <p:extLst>
      <p:ext uri="{BB962C8B-B14F-4D97-AF65-F5344CB8AC3E}">
        <p14:creationId xmlns:p14="http://schemas.microsoft.com/office/powerpoint/2010/main" val="23541103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de-DE"/>
          </a:p>
        </p:txBody>
      </p:sp>
      <p:sp>
        <p:nvSpPr>
          <p:cNvPr id="3" name="Rectangle 5"/>
          <p:cNvSpPr>
            <a:spLocks noGrp="1" noChangeArrowheads="1"/>
          </p:cNvSpPr>
          <p:nvPr>
            <p:ph type="ftr" sz="quarter" idx="11"/>
          </p:nvPr>
        </p:nvSpPr>
        <p:spPr>
          <a:ln/>
        </p:spPr>
        <p:txBody>
          <a:bodyPr/>
          <a:lstStyle>
            <a:lvl1pPr>
              <a:defRPr/>
            </a:lvl1pPr>
          </a:lstStyle>
          <a:p>
            <a:pPr>
              <a:defRPr/>
            </a:pPr>
            <a:endParaRPr lang="de-DE"/>
          </a:p>
        </p:txBody>
      </p:sp>
      <p:sp>
        <p:nvSpPr>
          <p:cNvPr id="4" name="Rectangle 6"/>
          <p:cNvSpPr>
            <a:spLocks noGrp="1" noChangeArrowheads="1"/>
          </p:cNvSpPr>
          <p:nvPr>
            <p:ph type="sldNum" sz="quarter" idx="12"/>
          </p:nvPr>
        </p:nvSpPr>
        <p:spPr>
          <a:ln/>
        </p:spPr>
        <p:txBody>
          <a:bodyPr/>
          <a:lstStyle>
            <a:lvl1pPr>
              <a:defRPr/>
            </a:lvl1pPr>
          </a:lstStyle>
          <a:p>
            <a:pPr>
              <a:defRPr/>
            </a:pPr>
            <a:fld id="{FD80C7B3-A838-46F5-8E23-05317235256E}" type="slidenum">
              <a:rPr lang="de-DE"/>
              <a:pPr>
                <a:defRPr/>
              </a:pPr>
              <a:t>‹Nr.›</a:t>
            </a:fld>
            <a:endParaRPr lang="de-DE"/>
          </a:p>
        </p:txBody>
      </p:sp>
    </p:spTree>
    <p:extLst>
      <p:ext uri="{BB962C8B-B14F-4D97-AF65-F5344CB8AC3E}">
        <p14:creationId xmlns:p14="http://schemas.microsoft.com/office/powerpoint/2010/main" val="345603264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smtClean="0"/>
              <a:t>Titelmasterformat durch Klicken bearbeiten</a:t>
            </a:r>
            <a:endParaRPr lang="de-DE"/>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
        <p:nvSpPr>
          <p:cNvPr id="5" name="Rectangle 4"/>
          <p:cNvSpPr>
            <a:spLocks noGrp="1" noChangeArrowheads="1"/>
          </p:cNvSpPr>
          <p:nvPr>
            <p:ph type="dt" sz="half" idx="10"/>
          </p:nvPr>
        </p:nvSpPr>
        <p:spPr>
          <a:ln/>
        </p:spPr>
        <p:txBody>
          <a:bodyPr/>
          <a:lstStyle>
            <a:lvl1pPr>
              <a:defRPr/>
            </a:lvl1pPr>
          </a:lstStyle>
          <a:p>
            <a:pPr>
              <a:defRPr/>
            </a:pPr>
            <a:endParaRPr lang="de-DE"/>
          </a:p>
        </p:txBody>
      </p:sp>
      <p:sp>
        <p:nvSpPr>
          <p:cNvPr id="6" name="Rectangle 5"/>
          <p:cNvSpPr>
            <a:spLocks noGrp="1" noChangeArrowheads="1"/>
          </p:cNvSpPr>
          <p:nvPr>
            <p:ph type="ftr" sz="quarter" idx="11"/>
          </p:nvPr>
        </p:nvSpPr>
        <p:spPr>
          <a:ln/>
        </p:spPr>
        <p:txBody>
          <a:bodyPr/>
          <a:lstStyle>
            <a:lvl1pPr>
              <a:defRPr/>
            </a:lvl1pPr>
          </a:lstStyle>
          <a:p>
            <a:pPr>
              <a:defRPr/>
            </a:pPr>
            <a:endParaRPr lang="de-DE"/>
          </a:p>
        </p:txBody>
      </p:sp>
      <p:sp>
        <p:nvSpPr>
          <p:cNvPr id="7" name="Rectangle 6"/>
          <p:cNvSpPr>
            <a:spLocks noGrp="1" noChangeArrowheads="1"/>
          </p:cNvSpPr>
          <p:nvPr>
            <p:ph type="sldNum" sz="quarter" idx="12"/>
          </p:nvPr>
        </p:nvSpPr>
        <p:spPr>
          <a:ln/>
        </p:spPr>
        <p:txBody>
          <a:bodyPr/>
          <a:lstStyle>
            <a:lvl1pPr>
              <a:defRPr/>
            </a:lvl1pPr>
          </a:lstStyle>
          <a:p>
            <a:pPr>
              <a:defRPr/>
            </a:pPr>
            <a:fld id="{70894918-23B3-41DB-82A9-6690A926FDB4}" type="slidenum">
              <a:rPr lang="de-DE"/>
              <a:pPr>
                <a:defRPr/>
              </a:pPr>
              <a:t>‹Nr.›</a:t>
            </a:fld>
            <a:endParaRPr lang="de-DE"/>
          </a:p>
        </p:txBody>
      </p:sp>
    </p:spTree>
    <p:extLst>
      <p:ext uri="{BB962C8B-B14F-4D97-AF65-F5344CB8AC3E}">
        <p14:creationId xmlns:p14="http://schemas.microsoft.com/office/powerpoint/2010/main" val="19357499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smtClean="0"/>
              <a:t>Titelmasterformat durch Klicken bearbeiten</a:t>
            </a:r>
            <a:endParaRPr lang="de-DE"/>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DE" noProof="0" smtClean="0"/>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
        <p:nvSpPr>
          <p:cNvPr id="5" name="Rectangle 4"/>
          <p:cNvSpPr>
            <a:spLocks noGrp="1" noChangeArrowheads="1"/>
          </p:cNvSpPr>
          <p:nvPr>
            <p:ph type="dt" sz="half" idx="10"/>
          </p:nvPr>
        </p:nvSpPr>
        <p:spPr>
          <a:ln/>
        </p:spPr>
        <p:txBody>
          <a:bodyPr/>
          <a:lstStyle>
            <a:lvl1pPr>
              <a:defRPr/>
            </a:lvl1pPr>
          </a:lstStyle>
          <a:p>
            <a:pPr>
              <a:defRPr/>
            </a:pPr>
            <a:endParaRPr lang="de-DE"/>
          </a:p>
        </p:txBody>
      </p:sp>
      <p:sp>
        <p:nvSpPr>
          <p:cNvPr id="6" name="Rectangle 5"/>
          <p:cNvSpPr>
            <a:spLocks noGrp="1" noChangeArrowheads="1"/>
          </p:cNvSpPr>
          <p:nvPr>
            <p:ph type="ftr" sz="quarter" idx="11"/>
          </p:nvPr>
        </p:nvSpPr>
        <p:spPr>
          <a:ln/>
        </p:spPr>
        <p:txBody>
          <a:bodyPr/>
          <a:lstStyle>
            <a:lvl1pPr>
              <a:defRPr/>
            </a:lvl1pPr>
          </a:lstStyle>
          <a:p>
            <a:pPr>
              <a:defRPr/>
            </a:pPr>
            <a:endParaRPr lang="de-DE"/>
          </a:p>
        </p:txBody>
      </p:sp>
      <p:sp>
        <p:nvSpPr>
          <p:cNvPr id="7" name="Rectangle 6"/>
          <p:cNvSpPr>
            <a:spLocks noGrp="1" noChangeArrowheads="1"/>
          </p:cNvSpPr>
          <p:nvPr>
            <p:ph type="sldNum" sz="quarter" idx="12"/>
          </p:nvPr>
        </p:nvSpPr>
        <p:spPr>
          <a:ln/>
        </p:spPr>
        <p:txBody>
          <a:bodyPr/>
          <a:lstStyle>
            <a:lvl1pPr>
              <a:defRPr/>
            </a:lvl1pPr>
          </a:lstStyle>
          <a:p>
            <a:pPr>
              <a:defRPr/>
            </a:pPr>
            <a:fld id="{12542916-25F0-4383-A6AE-034C0D041FF0}" type="slidenum">
              <a:rPr lang="de-DE"/>
              <a:pPr>
                <a:defRPr/>
              </a:pPr>
              <a:t>‹Nr.›</a:t>
            </a:fld>
            <a:endParaRPr lang="de-DE"/>
          </a:p>
        </p:txBody>
      </p:sp>
    </p:spTree>
    <p:extLst>
      <p:ext uri="{BB962C8B-B14F-4D97-AF65-F5344CB8AC3E}">
        <p14:creationId xmlns:p14="http://schemas.microsoft.com/office/powerpoint/2010/main" val="13298258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de-DE" altLang="de-DE" smtClean="0"/>
              <a:t>Titelmasterformat durch Klicken bearbeiten</a:t>
            </a:r>
          </a:p>
        </p:txBody>
      </p:sp>
      <p:sp>
        <p:nvSpPr>
          <p:cNvPr id="1027" name="Rectangle 3"/>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de-DE" altLang="de-DE" smtClean="0"/>
              <a:t>Textmasterformate durch Klicken bearbeiten</a:t>
            </a:r>
          </a:p>
          <a:p>
            <a:pPr lvl="1"/>
            <a:r>
              <a:rPr lang="de-DE" altLang="de-DE" smtClean="0"/>
              <a:t>Zweite Ebene</a:t>
            </a:r>
          </a:p>
          <a:p>
            <a:pPr lvl="2"/>
            <a:r>
              <a:rPr lang="de-DE" altLang="de-DE" smtClean="0"/>
              <a:t>Dritte Ebene</a:t>
            </a:r>
          </a:p>
          <a:p>
            <a:pPr lvl="3"/>
            <a:r>
              <a:rPr lang="de-DE" altLang="de-DE" smtClean="0"/>
              <a:t>Vierte Ebene</a:t>
            </a:r>
          </a:p>
          <a:p>
            <a:pPr lvl="4"/>
            <a:r>
              <a:rPr lang="de-DE" altLang="de-DE" smtClean="0"/>
              <a:t>Fünfte Ebene</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pPr>
              <a:defRPr/>
            </a:pPr>
            <a:endParaRPr lang="de-DE"/>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pPr>
              <a:defRPr/>
            </a:pPr>
            <a:endParaRPr lang="de-DE"/>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pPr>
              <a:defRPr/>
            </a:pPr>
            <a:fld id="{3705B256-B8B9-4D03-B802-A218C3451E62}" type="slidenum">
              <a:rPr lang="de-DE"/>
              <a:pPr>
                <a:defRPr/>
              </a:pPr>
              <a:t>‹Nr.›</a:t>
            </a:fld>
            <a:endParaRPr lang="de-DE"/>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07950" y="115888"/>
            <a:ext cx="8885238" cy="346075"/>
          </a:xfrm>
          <a:prstGeom prst="rect">
            <a:avLst/>
          </a:prstGeom>
          <a:solidFill>
            <a:srgbClr val="B2B2B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spcBef>
                <a:spcPct val="50000"/>
              </a:spcBef>
            </a:pPr>
            <a:r>
              <a:rPr lang="de-DE" altLang="de-DE" sz="1600" b="1"/>
              <a:t>Übungsplan (Strichliste)                   </a:t>
            </a:r>
            <a:r>
              <a:rPr lang="de-DE" altLang="de-DE" sz="1200"/>
              <a:t> </a:t>
            </a:r>
          </a:p>
        </p:txBody>
      </p:sp>
      <p:sp>
        <p:nvSpPr>
          <p:cNvPr id="2051" name="Text Box 176"/>
          <p:cNvSpPr txBox="1">
            <a:spLocks noChangeArrowheads="1"/>
          </p:cNvSpPr>
          <p:nvPr/>
        </p:nvSpPr>
        <p:spPr bwMode="auto">
          <a:xfrm>
            <a:off x="107950" y="620713"/>
            <a:ext cx="8856663" cy="1477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Bef>
                <a:spcPct val="50000"/>
              </a:spcBef>
            </a:pPr>
            <a:r>
              <a:rPr lang="de-DE" altLang="de-DE" sz="1200" i="1" dirty="0"/>
              <a:t>Trage hier bitte ein, an welchen Tagen du wie oft folgende Tätigkeit ausgeführt hast: (</a:t>
            </a:r>
            <a:r>
              <a:rPr lang="de-DE" altLang="de-DE" sz="1200" i="1" dirty="0" smtClean="0"/>
              <a:t>z.B</a:t>
            </a:r>
            <a:r>
              <a:rPr lang="de-DE" altLang="de-DE" sz="1200" i="1" dirty="0"/>
              <a:t>. Arbeitsblätter lesen wie „Was ich schon alles geschafft habe“, „Modus-Begrenzung“, „Modus-Memo“ etc.) </a:t>
            </a:r>
          </a:p>
          <a:p>
            <a:pPr eaLnBrk="1" hangingPunct="1">
              <a:spcBef>
                <a:spcPct val="50000"/>
              </a:spcBef>
            </a:pPr>
            <a:r>
              <a:rPr lang="de-DE" altLang="de-DE" sz="1200" i="1" dirty="0"/>
              <a:t>______________________________________________________________________________________________________ </a:t>
            </a:r>
          </a:p>
          <a:p>
            <a:pPr algn="just" eaLnBrk="1" hangingPunct="1">
              <a:spcBef>
                <a:spcPct val="50000"/>
              </a:spcBef>
            </a:pPr>
            <a:r>
              <a:rPr lang="de-DE" altLang="de-DE" sz="1200" i="1" dirty="0"/>
              <a:t>Mache jeweils einen Strich in das entsprechende Feld (unten). Hänge diese Strichliste an einer gut sichtbaren Stelle in deinem Zimmer oder in der Wohnung auf. So hast du immer den Überblick, wie viel du schon getan hast. </a:t>
            </a:r>
          </a:p>
          <a:p>
            <a:pPr algn="just" eaLnBrk="1" hangingPunct="1">
              <a:spcBef>
                <a:spcPct val="50000"/>
              </a:spcBef>
            </a:pPr>
            <a:r>
              <a:rPr lang="de-DE" altLang="de-DE" sz="1200" i="1" dirty="0"/>
              <a:t>Ich werde versuchen, oben genannte Tätigkeit .... </a:t>
            </a:r>
            <a:r>
              <a:rPr lang="de-DE" altLang="de-DE" sz="1200" i="1" smtClean="0"/>
              <a:t>mal </a:t>
            </a:r>
            <a:r>
              <a:rPr lang="de-DE" altLang="de-DE" sz="1200" i="1" dirty="0"/>
              <a:t>am Tag / pro Woche auszuführen (bitte unterstreichen). </a:t>
            </a:r>
          </a:p>
        </p:txBody>
      </p:sp>
      <p:graphicFrame>
        <p:nvGraphicFramePr>
          <p:cNvPr id="21814" name="Group 310"/>
          <p:cNvGraphicFramePr>
            <a:graphicFrameLocks noGrp="1"/>
          </p:cNvGraphicFramePr>
          <p:nvPr/>
        </p:nvGraphicFramePr>
        <p:xfrm>
          <a:off x="188913" y="2205038"/>
          <a:ext cx="8785225" cy="4311651"/>
        </p:xfrm>
        <a:graphic>
          <a:graphicData uri="http://schemas.openxmlformats.org/drawingml/2006/table">
            <a:tbl>
              <a:tblPr/>
              <a:tblGrid>
                <a:gridCol w="944562"/>
                <a:gridCol w="1252538"/>
                <a:gridCol w="1098550"/>
                <a:gridCol w="1060450"/>
                <a:gridCol w="1235075"/>
                <a:gridCol w="996950"/>
                <a:gridCol w="1098550"/>
                <a:gridCol w="1098550"/>
              </a:tblGrid>
              <a:tr h="59007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2800" b="0" i="0" u="none" strike="noStrike" cap="none" normalizeH="0" baseline="0" dirty="0" smtClean="0">
                        <a:ln>
                          <a:noFill/>
                        </a:ln>
                        <a:solidFill>
                          <a:schemeClr val="tx1"/>
                        </a:solidFill>
                        <a:effectLst/>
                        <a:latin typeface="Arial" charset="0"/>
                      </a:endParaRPr>
                    </a:p>
                  </a:txBody>
                  <a:tcPr marT="45706" marB="45706"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Montag</a:t>
                      </a:r>
                    </a:p>
                  </a:txBody>
                  <a:tcPr marT="45706" marB="4570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Dienstag</a:t>
                      </a:r>
                    </a:p>
                  </a:txBody>
                  <a:tcPr marT="45706" marB="4570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Mittwoch</a:t>
                      </a:r>
                    </a:p>
                  </a:txBody>
                  <a:tcPr marT="45706" marB="4570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dirty="0" smtClean="0">
                          <a:ln>
                            <a:noFill/>
                          </a:ln>
                          <a:solidFill>
                            <a:schemeClr val="tx1"/>
                          </a:solidFill>
                          <a:effectLst/>
                          <a:latin typeface="Arial" charset="0"/>
                        </a:rPr>
                        <a:t>Donnerstag</a:t>
                      </a:r>
                    </a:p>
                  </a:txBody>
                  <a:tcPr marT="45706" marB="4570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Freitag</a:t>
                      </a:r>
                    </a:p>
                  </a:txBody>
                  <a:tcPr marT="45706" marB="4570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Samstag</a:t>
                      </a:r>
                    </a:p>
                  </a:txBody>
                  <a:tcPr marT="45706" marB="4570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Sonntag</a:t>
                      </a:r>
                    </a:p>
                  </a:txBody>
                  <a:tcPr marT="45706" marB="45706"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65068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1. Woche</a:t>
                      </a:r>
                    </a:p>
                  </a:txBody>
                  <a:tcPr marT="45706" marB="45706"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76812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2. Woche</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400" b="0" i="0" u="none" strike="noStrike" cap="none" normalizeH="0" baseline="0" smtClean="0">
                        <a:ln>
                          <a:noFill/>
                        </a:ln>
                        <a:solidFill>
                          <a:schemeClr val="tx1"/>
                        </a:solidFill>
                        <a:effectLst/>
                        <a:latin typeface="Arial" charset="0"/>
                      </a:endParaRPr>
                    </a:p>
                  </a:txBody>
                  <a:tcPr marT="45706" marB="45706"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76812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3. Woche</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400" b="0" i="0" u="none" strike="noStrike" cap="none" normalizeH="0" baseline="0" smtClean="0">
                        <a:ln>
                          <a:noFill/>
                        </a:ln>
                        <a:solidFill>
                          <a:schemeClr val="tx1"/>
                        </a:solidFill>
                        <a:effectLst/>
                        <a:latin typeface="Arial" charset="0"/>
                      </a:endParaRPr>
                    </a:p>
                  </a:txBody>
                  <a:tcPr marT="45706" marB="45706"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766534">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4. Woche</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400" b="0" i="0" u="none" strike="noStrike" cap="none" normalizeH="0" baseline="0" smtClean="0">
                        <a:ln>
                          <a:noFill/>
                        </a:ln>
                        <a:solidFill>
                          <a:schemeClr val="tx1"/>
                        </a:solidFill>
                        <a:effectLst/>
                        <a:latin typeface="Arial" charset="0"/>
                      </a:endParaRPr>
                    </a:p>
                  </a:txBody>
                  <a:tcPr marT="45706" marB="45706"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768121">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1400" b="0" i="0" u="none" strike="noStrike" cap="none" normalizeH="0" baseline="0" smtClean="0">
                          <a:ln>
                            <a:noFill/>
                          </a:ln>
                          <a:solidFill>
                            <a:schemeClr val="tx1"/>
                          </a:solidFill>
                          <a:effectLst/>
                          <a:latin typeface="Arial" charset="0"/>
                        </a:rPr>
                        <a:t>5. Woche</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1400" b="0" i="0" u="none" strike="noStrike" cap="none" normalizeH="0" baseline="0" smtClean="0">
                        <a:ln>
                          <a:noFill/>
                        </a:ln>
                        <a:solidFill>
                          <a:schemeClr val="tx1"/>
                        </a:solidFill>
                        <a:effectLst/>
                        <a:latin typeface="Arial" charset="0"/>
                      </a:endParaRPr>
                    </a:p>
                  </a:txBody>
                  <a:tcPr marT="45706" marB="45706"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de-DE" sz="900" b="0" i="0" u="none" strike="noStrike" cap="none" normalizeH="0" baseline="0" dirty="0" smtClean="0">
                          <a:ln>
                            <a:noFill/>
                          </a:ln>
                          <a:solidFill>
                            <a:schemeClr val="tx1"/>
                          </a:solidFill>
                          <a:effectLst/>
                          <a:latin typeface="Arial" charset="0"/>
                        </a:rPr>
                        <a:t>Datum:</a:t>
                      </a:r>
                    </a:p>
                    <a:p>
                      <a:pPr marL="0" marR="0" lvl="0" indent="0" algn="l" defTabSz="914400" rtl="0" eaLnBrk="1" fontAlgn="base" latinLnBrk="0" hangingPunct="1">
                        <a:lnSpc>
                          <a:spcPct val="100000"/>
                        </a:lnSpc>
                        <a:spcBef>
                          <a:spcPct val="20000"/>
                        </a:spcBef>
                        <a:spcAft>
                          <a:spcPct val="0"/>
                        </a:spcAft>
                        <a:buClrTx/>
                        <a:buSzTx/>
                        <a:buFontTx/>
                        <a:buNone/>
                        <a:tabLst/>
                      </a:pPr>
                      <a:endParaRPr kumimoji="0" lang="de-DE" sz="900" b="0" i="0" u="none" strike="noStrike" cap="none" normalizeH="0" baseline="0" dirty="0" smtClean="0">
                        <a:ln>
                          <a:noFill/>
                        </a:ln>
                        <a:solidFill>
                          <a:schemeClr val="tx1"/>
                        </a:solidFill>
                        <a:effectLst/>
                        <a:latin typeface="Arial" charset="0"/>
                      </a:endParaRPr>
                    </a:p>
                  </a:txBody>
                  <a:tcPr marT="45706" marB="45706"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Tree>
  </p:cSld>
  <p:clrMapOvr>
    <a:masterClrMapping/>
  </p:clrMapOvr>
</p:sld>
</file>

<file path=ppt/theme/theme1.xml><?xml version="1.0" encoding="utf-8"?>
<a:theme xmlns:a="http://schemas.openxmlformats.org/drawingml/2006/main" name="Standarddesign">
  <a:themeElements>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Standarddesign">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tandard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tandard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tandard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tandard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tandard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tandard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tandard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tandard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tandard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tandard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tandard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Words>196</Words>
  <Application>Microsoft Office PowerPoint</Application>
  <PresentationFormat>Bildschirmpräsentation (4:3)</PresentationFormat>
  <Paragraphs>52</Paragraphs>
  <Slides>1</Slides>
  <Notes>0</Notes>
  <HiddenSlides>0</HiddenSlides>
  <MMClips>0</MMClips>
  <ScaleCrop>false</ScaleCrop>
  <HeadingPairs>
    <vt:vector size="4" baseType="variant">
      <vt:variant>
        <vt:lpstr>Design</vt:lpstr>
      </vt:variant>
      <vt:variant>
        <vt:i4>1</vt:i4>
      </vt:variant>
      <vt:variant>
        <vt:lpstr>Folientitel</vt:lpstr>
      </vt:variant>
      <vt:variant>
        <vt:i4>1</vt:i4>
      </vt:variant>
    </vt:vector>
  </HeadingPairs>
  <TitlesOfParts>
    <vt:vector size="2" baseType="lpstr">
      <vt:lpstr>Standarddesign</vt:lpstr>
      <vt:lpstr>PowerPoint-Präsentation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Folie 1</dc:title>
  <dc:creator>Christof Loose</dc:creator>
  <cp:lastModifiedBy>Wahl, Dr. Svenja</cp:lastModifiedBy>
  <cp:revision>39</cp:revision>
  <dcterms:created xsi:type="dcterms:W3CDTF">2010-12-11T15:13:59Z</dcterms:created>
  <dcterms:modified xsi:type="dcterms:W3CDTF">2014-06-03T12:18:20Z</dcterms:modified>
</cp:coreProperties>
</file>

<file path=docProps/thumbnail.jpeg>
</file>