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Lst>
  <p:sldSz cx="9144000" cy="6858000" type="screen4x3"/>
  <p:notesSz cx="7315200" cy="96012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25" d="100"/>
          <a:sy n="125" d="100"/>
        </p:scale>
        <p:origin x="-1272" y="5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490C7BF9-88A0-4A70-8451-A00A8B5C9696}" type="slidenum">
              <a:rPr lang="de-DE"/>
              <a:pPr>
                <a:defRPr/>
              </a:pPr>
              <a:t>‹Nr.›</a:t>
            </a:fld>
            <a:endParaRPr lang="de-DE"/>
          </a:p>
        </p:txBody>
      </p:sp>
    </p:spTree>
    <p:extLst>
      <p:ext uri="{BB962C8B-B14F-4D97-AF65-F5344CB8AC3E}">
        <p14:creationId xmlns:p14="http://schemas.microsoft.com/office/powerpoint/2010/main" val="1026241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E398E525-7201-4B63-BA3F-0C3DFA7E7118}" type="slidenum">
              <a:rPr lang="de-DE"/>
              <a:pPr>
                <a:defRPr/>
              </a:pPr>
              <a:t>‹Nr.›</a:t>
            </a:fld>
            <a:endParaRPr lang="de-DE"/>
          </a:p>
        </p:txBody>
      </p:sp>
    </p:spTree>
    <p:extLst>
      <p:ext uri="{BB962C8B-B14F-4D97-AF65-F5344CB8AC3E}">
        <p14:creationId xmlns:p14="http://schemas.microsoft.com/office/powerpoint/2010/main" val="621821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D722D38F-0298-4CF1-9E9B-E30CEF9CEE92}" type="slidenum">
              <a:rPr lang="de-DE"/>
              <a:pPr>
                <a:defRPr/>
              </a:pPr>
              <a:t>‹Nr.›</a:t>
            </a:fld>
            <a:endParaRPr lang="de-DE"/>
          </a:p>
        </p:txBody>
      </p:sp>
    </p:spTree>
    <p:extLst>
      <p:ext uri="{BB962C8B-B14F-4D97-AF65-F5344CB8AC3E}">
        <p14:creationId xmlns:p14="http://schemas.microsoft.com/office/powerpoint/2010/main" val="30115017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6866DC61-684B-4E26-9FDF-A897D85178FD}" type="slidenum">
              <a:rPr lang="de-DE"/>
              <a:pPr>
                <a:defRPr/>
              </a:pPr>
              <a:t>‹Nr.›</a:t>
            </a:fld>
            <a:endParaRPr lang="de-DE"/>
          </a:p>
        </p:txBody>
      </p:sp>
    </p:spTree>
    <p:extLst>
      <p:ext uri="{BB962C8B-B14F-4D97-AF65-F5344CB8AC3E}">
        <p14:creationId xmlns:p14="http://schemas.microsoft.com/office/powerpoint/2010/main" val="29005186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
        <p:nvSpPr>
          <p:cNvPr id="4" name="Rectangle 4"/>
          <p:cNvSpPr>
            <a:spLocks noGrp="1" noChangeArrowheads="1"/>
          </p:cNvSpPr>
          <p:nvPr>
            <p:ph type="dt" sz="half" idx="10"/>
          </p:nvPr>
        </p:nvSpPr>
        <p:spPr>
          <a:ln/>
        </p:spPr>
        <p:txBody>
          <a:bodyPr/>
          <a:lstStyle>
            <a:lvl1pPr>
              <a:defRPr/>
            </a:lvl1pPr>
          </a:lstStyle>
          <a:p>
            <a:pPr>
              <a:defRPr/>
            </a:pPr>
            <a:endParaRPr lang="de-DE"/>
          </a:p>
        </p:txBody>
      </p:sp>
      <p:sp>
        <p:nvSpPr>
          <p:cNvPr id="5" name="Rectangle 5"/>
          <p:cNvSpPr>
            <a:spLocks noGrp="1" noChangeArrowheads="1"/>
          </p:cNvSpPr>
          <p:nvPr>
            <p:ph type="ftr" sz="quarter" idx="11"/>
          </p:nvPr>
        </p:nvSpPr>
        <p:spPr>
          <a:ln/>
        </p:spPr>
        <p:txBody>
          <a:bodyPr/>
          <a:lstStyle>
            <a:lvl1pPr>
              <a:defRPr/>
            </a:lvl1pPr>
          </a:lstStyle>
          <a:p>
            <a:pPr>
              <a:defRPr/>
            </a:pPr>
            <a:endParaRPr lang="de-DE"/>
          </a:p>
        </p:txBody>
      </p:sp>
      <p:sp>
        <p:nvSpPr>
          <p:cNvPr id="6" name="Rectangle 6"/>
          <p:cNvSpPr>
            <a:spLocks noGrp="1" noChangeArrowheads="1"/>
          </p:cNvSpPr>
          <p:nvPr>
            <p:ph type="sldNum" sz="quarter" idx="12"/>
          </p:nvPr>
        </p:nvSpPr>
        <p:spPr>
          <a:ln/>
        </p:spPr>
        <p:txBody>
          <a:bodyPr/>
          <a:lstStyle>
            <a:lvl1pPr>
              <a:defRPr/>
            </a:lvl1pPr>
          </a:lstStyle>
          <a:p>
            <a:pPr>
              <a:defRPr/>
            </a:pPr>
            <a:fld id="{49B70CE2-C500-4EAE-A28B-A9EE71141125}" type="slidenum">
              <a:rPr lang="de-DE"/>
              <a:pPr>
                <a:defRPr/>
              </a:pPr>
              <a:t>‹Nr.›</a:t>
            </a:fld>
            <a:endParaRPr lang="de-DE"/>
          </a:p>
        </p:txBody>
      </p:sp>
    </p:spTree>
    <p:extLst>
      <p:ext uri="{BB962C8B-B14F-4D97-AF65-F5344CB8AC3E}">
        <p14:creationId xmlns:p14="http://schemas.microsoft.com/office/powerpoint/2010/main" val="31235033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F2016A08-7D50-40DF-A805-28BBE52EDC65}" type="slidenum">
              <a:rPr lang="de-DE"/>
              <a:pPr>
                <a:defRPr/>
              </a:pPr>
              <a:t>‹Nr.›</a:t>
            </a:fld>
            <a:endParaRPr lang="de-DE"/>
          </a:p>
        </p:txBody>
      </p:sp>
    </p:spTree>
    <p:extLst>
      <p:ext uri="{BB962C8B-B14F-4D97-AF65-F5344CB8AC3E}">
        <p14:creationId xmlns:p14="http://schemas.microsoft.com/office/powerpoint/2010/main" val="401399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a:ln/>
        </p:spPr>
        <p:txBody>
          <a:bodyPr/>
          <a:lstStyle>
            <a:lvl1pPr>
              <a:defRPr/>
            </a:lvl1pPr>
          </a:lstStyle>
          <a:p>
            <a:pPr>
              <a:defRPr/>
            </a:pPr>
            <a:endParaRPr lang="de-DE"/>
          </a:p>
        </p:txBody>
      </p:sp>
      <p:sp>
        <p:nvSpPr>
          <p:cNvPr id="8" name="Rectangle 5"/>
          <p:cNvSpPr>
            <a:spLocks noGrp="1" noChangeArrowheads="1"/>
          </p:cNvSpPr>
          <p:nvPr>
            <p:ph type="ftr" sz="quarter" idx="11"/>
          </p:nvPr>
        </p:nvSpPr>
        <p:spPr>
          <a:ln/>
        </p:spPr>
        <p:txBody>
          <a:bodyPr/>
          <a:lstStyle>
            <a:lvl1pPr>
              <a:defRPr/>
            </a:lvl1pPr>
          </a:lstStyle>
          <a:p>
            <a:pPr>
              <a:defRPr/>
            </a:pPr>
            <a:endParaRPr lang="de-DE"/>
          </a:p>
        </p:txBody>
      </p:sp>
      <p:sp>
        <p:nvSpPr>
          <p:cNvPr id="9" name="Rectangle 6"/>
          <p:cNvSpPr>
            <a:spLocks noGrp="1" noChangeArrowheads="1"/>
          </p:cNvSpPr>
          <p:nvPr>
            <p:ph type="sldNum" sz="quarter" idx="12"/>
          </p:nvPr>
        </p:nvSpPr>
        <p:spPr>
          <a:ln/>
        </p:spPr>
        <p:txBody>
          <a:bodyPr/>
          <a:lstStyle>
            <a:lvl1pPr>
              <a:defRPr/>
            </a:lvl1pPr>
          </a:lstStyle>
          <a:p>
            <a:pPr>
              <a:defRPr/>
            </a:pPr>
            <a:fld id="{D2DC221F-867F-486D-8331-992D551B0DC4}" type="slidenum">
              <a:rPr lang="de-DE"/>
              <a:pPr>
                <a:defRPr/>
              </a:pPr>
              <a:t>‹Nr.›</a:t>
            </a:fld>
            <a:endParaRPr lang="de-DE"/>
          </a:p>
        </p:txBody>
      </p:sp>
    </p:spTree>
    <p:extLst>
      <p:ext uri="{BB962C8B-B14F-4D97-AF65-F5344CB8AC3E}">
        <p14:creationId xmlns:p14="http://schemas.microsoft.com/office/powerpoint/2010/main" val="185154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Rectangle 4"/>
          <p:cNvSpPr>
            <a:spLocks noGrp="1" noChangeArrowheads="1"/>
          </p:cNvSpPr>
          <p:nvPr>
            <p:ph type="dt" sz="half" idx="10"/>
          </p:nvPr>
        </p:nvSpPr>
        <p:spPr>
          <a:ln/>
        </p:spPr>
        <p:txBody>
          <a:bodyPr/>
          <a:lstStyle>
            <a:lvl1pPr>
              <a:defRPr/>
            </a:lvl1pPr>
          </a:lstStyle>
          <a:p>
            <a:pPr>
              <a:defRPr/>
            </a:pPr>
            <a:endParaRPr lang="de-DE"/>
          </a:p>
        </p:txBody>
      </p:sp>
      <p:sp>
        <p:nvSpPr>
          <p:cNvPr id="4" name="Rectangle 5"/>
          <p:cNvSpPr>
            <a:spLocks noGrp="1" noChangeArrowheads="1"/>
          </p:cNvSpPr>
          <p:nvPr>
            <p:ph type="ftr" sz="quarter" idx="11"/>
          </p:nvPr>
        </p:nvSpPr>
        <p:spPr>
          <a:ln/>
        </p:spPr>
        <p:txBody>
          <a:bodyPr/>
          <a:lstStyle>
            <a:lvl1pPr>
              <a:defRPr/>
            </a:lvl1pPr>
          </a:lstStyle>
          <a:p>
            <a:pPr>
              <a:defRPr/>
            </a:pPr>
            <a:endParaRPr lang="de-DE"/>
          </a:p>
        </p:txBody>
      </p:sp>
      <p:sp>
        <p:nvSpPr>
          <p:cNvPr id="5" name="Rectangle 6"/>
          <p:cNvSpPr>
            <a:spLocks noGrp="1" noChangeArrowheads="1"/>
          </p:cNvSpPr>
          <p:nvPr>
            <p:ph type="sldNum" sz="quarter" idx="12"/>
          </p:nvPr>
        </p:nvSpPr>
        <p:spPr>
          <a:ln/>
        </p:spPr>
        <p:txBody>
          <a:bodyPr/>
          <a:lstStyle>
            <a:lvl1pPr>
              <a:defRPr/>
            </a:lvl1pPr>
          </a:lstStyle>
          <a:p>
            <a:pPr>
              <a:defRPr/>
            </a:pPr>
            <a:fld id="{7EE094D9-753E-4CA2-8FD0-4C31ACAB83E6}" type="slidenum">
              <a:rPr lang="de-DE"/>
              <a:pPr>
                <a:defRPr/>
              </a:pPr>
              <a:t>‹Nr.›</a:t>
            </a:fld>
            <a:endParaRPr lang="de-DE"/>
          </a:p>
        </p:txBody>
      </p:sp>
    </p:spTree>
    <p:extLst>
      <p:ext uri="{BB962C8B-B14F-4D97-AF65-F5344CB8AC3E}">
        <p14:creationId xmlns:p14="http://schemas.microsoft.com/office/powerpoint/2010/main" val="2354110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de-DE"/>
          </a:p>
        </p:txBody>
      </p:sp>
      <p:sp>
        <p:nvSpPr>
          <p:cNvPr id="3" name="Rectangle 5"/>
          <p:cNvSpPr>
            <a:spLocks noGrp="1" noChangeArrowheads="1"/>
          </p:cNvSpPr>
          <p:nvPr>
            <p:ph type="ftr" sz="quarter" idx="11"/>
          </p:nvPr>
        </p:nvSpPr>
        <p:spPr>
          <a:ln/>
        </p:spPr>
        <p:txBody>
          <a:bodyPr/>
          <a:lstStyle>
            <a:lvl1pPr>
              <a:defRPr/>
            </a:lvl1pPr>
          </a:lstStyle>
          <a:p>
            <a:pPr>
              <a:defRPr/>
            </a:pPr>
            <a:endParaRPr lang="de-DE"/>
          </a:p>
        </p:txBody>
      </p:sp>
      <p:sp>
        <p:nvSpPr>
          <p:cNvPr id="4" name="Rectangle 6"/>
          <p:cNvSpPr>
            <a:spLocks noGrp="1" noChangeArrowheads="1"/>
          </p:cNvSpPr>
          <p:nvPr>
            <p:ph type="sldNum" sz="quarter" idx="12"/>
          </p:nvPr>
        </p:nvSpPr>
        <p:spPr>
          <a:ln/>
        </p:spPr>
        <p:txBody>
          <a:bodyPr/>
          <a:lstStyle>
            <a:lvl1pPr>
              <a:defRPr/>
            </a:lvl1pPr>
          </a:lstStyle>
          <a:p>
            <a:pPr>
              <a:defRPr/>
            </a:pPr>
            <a:fld id="{FD80C7B3-A838-46F5-8E23-05317235256E}" type="slidenum">
              <a:rPr lang="de-DE"/>
              <a:pPr>
                <a:defRPr/>
              </a:pPr>
              <a:t>‹Nr.›</a:t>
            </a:fld>
            <a:endParaRPr lang="de-DE"/>
          </a:p>
        </p:txBody>
      </p:sp>
    </p:spTree>
    <p:extLst>
      <p:ext uri="{BB962C8B-B14F-4D97-AF65-F5344CB8AC3E}">
        <p14:creationId xmlns:p14="http://schemas.microsoft.com/office/powerpoint/2010/main" val="3456032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70894918-23B3-41DB-82A9-6690A926FDB4}" type="slidenum">
              <a:rPr lang="de-DE"/>
              <a:pPr>
                <a:defRPr/>
              </a:pPr>
              <a:t>‹Nr.›</a:t>
            </a:fld>
            <a:endParaRPr lang="de-DE"/>
          </a:p>
        </p:txBody>
      </p:sp>
    </p:spTree>
    <p:extLst>
      <p:ext uri="{BB962C8B-B14F-4D97-AF65-F5344CB8AC3E}">
        <p14:creationId xmlns:p14="http://schemas.microsoft.com/office/powerpoint/2010/main" val="1935749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Rectangle 4"/>
          <p:cNvSpPr>
            <a:spLocks noGrp="1" noChangeArrowheads="1"/>
          </p:cNvSpPr>
          <p:nvPr>
            <p:ph type="dt" sz="half" idx="10"/>
          </p:nvPr>
        </p:nvSpPr>
        <p:spPr>
          <a:ln/>
        </p:spPr>
        <p:txBody>
          <a:bodyPr/>
          <a:lstStyle>
            <a:lvl1pPr>
              <a:defRPr/>
            </a:lvl1pPr>
          </a:lstStyle>
          <a:p>
            <a:pPr>
              <a:defRPr/>
            </a:pPr>
            <a:endParaRPr lang="de-DE"/>
          </a:p>
        </p:txBody>
      </p:sp>
      <p:sp>
        <p:nvSpPr>
          <p:cNvPr id="6" name="Rectangle 5"/>
          <p:cNvSpPr>
            <a:spLocks noGrp="1" noChangeArrowheads="1"/>
          </p:cNvSpPr>
          <p:nvPr>
            <p:ph type="ftr" sz="quarter" idx="11"/>
          </p:nvPr>
        </p:nvSpPr>
        <p:spPr>
          <a:ln/>
        </p:spPr>
        <p:txBody>
          <a:bodyPr/>
          <a:lstStyle>
            <a:lvl1pPr>
              <a:defRPr/>
            </a:lvl1pPr>
          </a:lstStyle>
          <a:p>
            <a:pPr>
              <a:defRPr/>
            </a:pPr>
            <a:endParaRPr lang="de-DE"/>
          </a:p>
        </p:txBody>
      </p:sp>
      <p:sp>
        <p:nvSpPr>
          <p:cNvPr id="7" name="Rectangle 6"/>
          <p:cNvSpPr>
            <a:spLocks noGrp="1" noChangeArrowheads="1"/>
          </p:cNvSpPr>
          <p:nvPr>
            <p:ph type="sldNum" sz="quarter" idx="12"/>
          </p:nvPr>
        </p:nvSpPr>
        <p:spPr>
          <a:ln/>
        </p:spPr>
        <p:txBody>
          <a:bodyPr/>
          <a:lstStyle>
            <a:lvl1pPr>
              <a:defRPr/>
            </a:lvl1pPr>
          </a:lstStyle>
          <a:p>
            <a:pPr>
              <a:defRPr/>
            </a:pPr>
            <a:fld id="{12542916-25F0-4383-A6AE-034C0D041FF0}" type="slidenum">
              <a:rPr lang="de-DE"/>
              <a:pPr>
                <a:defRPr/>
              </a:pPr>
              <a:t>‹Nr.›</a:t>
            </a:fld>
            <a:endParaRPr lang="de-DE"/>
          </a:p>
        </p:txBody>
      </p:sp>
    </p:spTree>
    <p:extLst>
      <p:ext uri="{BB962C8B-B14F-4D97-AF65-F5344CB8AC3E}">
        <p14:creationId xmlns:p14="http://schemas.microsoft.com/office/powerpoint/2010/main" val="1329825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a:defRPr/>
            </a:pPr>
            <a:endParaRPr lang="de-DE"/>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de-DE"/>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3705B256-B8B9-4D03-B802-A218C3451E62}"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107950" y="115888"/>
            <a:ext cx="8885238" cy="346075"/>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de-DE" altLang="de-DE" sz="1600" b="1"/>
              <a:t>Übungsplan (Strichliste)                   </a:t>
            </a:r>
            <a:r>
              <a:rPr lang="de-DE" altLang="de-DE" sz="1200"/>
              <a:t> </a:t>
            </a:r>
          </a:p>
        </p:txBody>
      </p:sp>
      <p:sp>
        <p:nvSpPr>
          <p:cNvPr id="2051" name="Text Box 176"/>
          <p:cNvSpPr txBox="1">
            <a:spLocks noChangeArrowheads="1"/>
          </p:cNvSpPr>
          <p:nvPr/>
        </p:nvSpPr>
        <p:spPr bwMode="auto">
          <a:xfrm>
            <a:off x="107950" y="620713"/>
            <a:ext cx="8856663" cy="147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de-DE" altLang="de-DE" sz="1200" i="1" dirty="0"/>
              <a:t>Trage hier bitte ein, an welchen Tagen du wie oft folgende Tätigkeit ausgeführt hast: (</a:t>
            </a:r>
            <a:r>
              <a:rPr lang="de-DE" altLang="de-DE" sz="1200" i="1" dirty="0" smtClean="0"/>
              <a:t>z.B</a:t>
            </a:r>
            <a:r>
              <a:rPr lang="de-DE" altLang="de-DE" sz="1200" i="1" dirty="0"/>
              <a:t>. Arbeitsblätter lesen wie „Was ich schon alles geschafft habe“, „Modus-Begrenzung“, „Modus-Memo“ etc.) </a:t>
            </a:r>
          </a:p>
          <a:p>
            <a:pPr eaLnBrk="1" hangingPunct="1">
              <a:spcBef>
                <a:spcPct val="50000"/>
              </a:spcBef>
            </a:pPr>
            <a:r>
              <a:rPr lang="de-DE" altLang="de-DE" sz="1200" i="1" dirty="0"/>
              <a:t>______________________________________________________________________________________________________ </a:t>
            </a:r>
          </a:p>
          <a:p>
            <a:pPr algn="just" eaLnBrk="1" hangingPunct="1">
              <a:spcBef>
                <a:spcPct val="50000"/>
              </a:spcBef>
            </a:pPr>
            <a:r>
              <a:rPr lang="de-DE" altLang="de-DE" sz="1200" i="1" dirty="0"/>
              <a:t>Mache jeweils einen Strich in das entsprechende Feld (unten). Hänge diese Strichliste an einer gut sichtbaren Stelle in deinem Zimmer oder in der Wohnung auf. So hast du immer den Überblick, wie viel du schon getan hast. </a:t>
            </a:r>
          </a:p>
          <a:p>
            <a:pPr algn="just" eaLnBrk="1" hangingPunct="1">
              <a:spcBef>
                <a:spcPct val="50000"/>
              </a:spcBef>
            </a:pPr>
            <a:r>
              <a:rPr lang="de-DE" altLang="de-DE" sz="1200" i="1" dirty="0"/>
              <a:t>Ich werde versuchen, oben genannte Tätigkeit .... </a:t>
            </a:r>
            <a:r>
              <a:rPr lang="de-DE" altLang="de-DE" sz="1200" i="1" smtClean="0"/>
              <a:t>mal </a:t>
            </a:r>
            <a:r>
              <a:rPr lang="de-DE" altLang="de-DE" sz="1200" i="1" dirty="0"/>
              <a:t>am Tag / pro Woche auszuführen (bitte unterstreichen). </a:t>
            </a:r>
          </a:p>
        </p:txBody>
      </p:sp>
      <p:graphicFrame>
        <p:nvGraphicFramePr>
          <p:cNvPr id="21814" name="Group 310"/>
          <p:cNvGraphicFramePr>
            <a:graphicFrameLocks noGrp="1"/>
          </p:cNvGraphicFramePr>
          <p:nvPr/>
        </p:nvGraphicFramePr>
        <p:xfrm>
          <a:off x="188913" y="2205038"/>
          <a:ext cx="8785225" cy="4311651"/>
        </p:xfrm>
        <a:graphic>
          <a:graphicData uri="http://schemas.openxmlformats.org/drawingml/2006/table">
            <a:tbl>
              <a:tblPr/>
              <a:tblGrid>
                <a:gridCol w="944562"/>
                <a:gridCol w="1252538"/>
                <a:gridCol w="1098550"/>
                <a:gridCol w="1060450"/>
                <a:gridCol w="1235075"/>
                <a:gridCol w="996950"/>
                <a:gridCol w="1098550"/>
                <a:gridCol w="1098550"/>
              </a:tblGrid>
              <a:tr h="59007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2800" b="0" i="0" u="none" strike="noStrike" cap="none" normalizeH="0" baseline="0" dirty="0" smtClean="0">
                        <a:ln>
                          <a:noFill/>
                        </a:ln>
                        <a:solidFill>
                          <a:schemeClr val="tx1"/>
                        </a:solidFill>
                        <a:effectLst/>
                        <a:latin typeface="Arial" charset="0"/>
                      </a:endParaRPr>
                    </a:p>
                  </a:txBody>
                  <a:tcPr marT="45706" marB="4570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Montag</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Dienstag</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Mittwoch</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dirty="0" smtClean="0">
                          <a:ln>
                            <a:noFill/>
                          </a:ln>
                          <a:solidFill>
                            <a:schemeClr val="tx1"/>
                          </a:solidFill>
                          <a:effectLst/>
                          <a:latin typeface="Arial" charset="0"/>
                        </a:rPr>
                        <a:t>Donnerstag</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Freitag</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Samstag</a:t>
                      </a:r>
                    </a:p>
                  </a:txBody>
                  <a:tcPr marT="45706" marB="45706"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Sonntag</a:t>
                      </a:r>
                    </a:p>
                  </a:txBody>
                  <a:tcPr marT="45706" marB="45706"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06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1. Woche</a:t>
                      </a: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2. Woche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3. Woche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653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4. Woche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6812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1400" b="0" i="0" u="none" strike="noStrike" cap="none" normalizeH="0" baseline="0" smtClean="0">
                          <a:ln>
                            <a:noFill/>
                          </a:ln>
                          <a:solidFill>
                            <a:schemeClr val="tx1"/>
                          </a:solidFill>
                          <a:effectLst/>
                          <a:latin typeface="Arial" charset="0"/>
                        </a:rPr>
                        <a:t>5. Woche</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400" b="0" i="0" u="none" strike="noStrike" cap="none" normalizeH="0" baseline="0" smtClean="0">
                        <a:ln>
                          <a:noFill/>
                        </a:ln>
                        <a:solidFill>
                          <a:schemeClr val="tx1"/>
                        </a:solidFill>
                        <a:effectLst/>
                        <a:latin typeface="Arial" charset="0"/>
                      </a:endParaRPr>
                    </a:p>
                  </a:txBody>
                  <a:tcPr marT="45706" marB="45706"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de-DE" sz="900" b="0" i="0" u="none" strike="noStrike" cap="none" normalizeH="0" baseline="0" dirty="0" smtClean="0">
                          <a:ln>
                            <a:noFill/>
                          </a:ln>
                          <a:solidFill>
                            <a:schemeClr val="tx1"/>
                          </a:solidFill>
                          <a:effectLst/>
                          <a:latin typeface="Arial" charset="0"/>
                        </a:rPr>
                        <a:t>Datum:</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900" b="0" i="0" u="none" strike="noStrike" cap="none" normalizeH="0" baseline="0" dirty="0" smtClean="0">
                        <a:ln>
                          <a:noFill/>
                        </a:ln>
                        <a:solidFill>
                          <a:schemeClr val="tx1"/>
                        </a:solidFill>
                        <a:effectLst/>
                        <a:latin typeface="Arial" charset="0"/>
                      </a:endParaRPr>
                    </a:p>
                  </a:txBody>
                  <a:tcPr marT="45706" marB="4570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theme/theme1.xml><?xml version="1.0" encoding="utf-8"?>
<a:theme xmlns:a="http://schemas.openxmlformats.org/drawingml/2006/main" name="Standarddesign">
  <a:themeElements>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196</Words>
  <Application>Microsoft Office PowerPoint</Application>
  <PresentationFormat>Bildschirmpräsentation (4:3)</PresentationFormat>
  <Paragraphs>52</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Standarddesign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Christof Loose</dc:creator>
  <cp:lastModifiedBy>Wahl, Dr. Svenja</cp:lastModifiedBy>
  <cp:revision>39</cp:revision>
  <dcterms:created xsi:type="dcterms:W3CDTF">2010-12-11T15:13:59Z</dcterms:created>
  <dcterms:modified xsi:type="dcterms:W3CDTF">2014-06-03T12:18:20Z</dcterms:modified>
</cp:coreProperties>
</file>